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7" r:id="rId4"/>
    <p:sldId id="266" r:id="rId5"/>
    <p:sldId id="270" r:id="rId6"/>
    <p:sldId id="271" r:id="rId7"/>
    <p:sldId id="27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372A36-C1BD-164C-90F8-68203B9A91E6}" v="102" dt="2018-12-07T14:03:37.4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02"/>
    <p:restoredTop sz="94581"/>
  </p:normalViewPr>
  <p:slideViewPr>
    <p:cSldViewPr snapToGrid="0" snapToObjects="1">
      <p:cViewPr varScale="1">
        <p:scale>
          <a:sx n="112" d="100"/>
          <a:sy n="112" d="100"/>
        </p:scale>
        <p:origin x="208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urzikas, Grant" userId="344b909e-46c6-4f2d-ac65-bf194b841eae" providerId="ADAL" clId="{D0372A36-C1BD-164C-90F8-68203B9A91E6}"/>
    <pc:docChg chg="undo custSel mod addSld delSld modSld sldOrd">
      <pc:chgData name="Bourzikas, Grant" userId="344b909e-46c6-4f2d-ac65-bf194b841eae" providerId="ADAL" clId="{D0372A36-C1BD-164C-90F8-68203B9A91E6}" dt="2018-12-06T15:19:28.937" v="2036" actId="255"/>
      <pc:docMkLst>
        <pc:docMk/>
      </pc:docMkLst>
      <pc:sldChg chg="addSp modSp">
        <pc:chgData name="Bourzikas, Grant" userId="344b909e-46c6-4f2d-ac65-bf194b841eae" providerId="ADAL" clId="{D0372A36-C1BD-164C-90F8-68203B9A91E6}" dt="2018-12-06T15:19:28.937" v="2036" actId="255"/>
        <pc:sldMkLst>
          <pc:docMk/>
          <pc:sldMk cId="3967892324" sldId="256"/>
        </pc:sldMkLst>
        <pc:spChg chg="mod">
          <ac:chgData name="Bourzikas, Grant" userId="344b909e-46c6-4f2d-ac65-bf194b841eae" providerId="ADAL" clId="{D0372A36-C1BD-164C-90F8-68203B9A91E6}" dt="2018-12-06T15:19:28.937" v="2036" actId="255"/>
          <ac:spMkLst>
            <pc:docMk/>
            <pc:sldMk cId="3967892324" sldId="256"/>
            <ac:spMk id="4" creationId="{736E674E-9822-A948-8B9B-0E86BFB33D60}"/>
          </ac:spMkLst>
        </pc:spChg>
        <pc:spChg chg="mod">
          <ac:chgData name="Bourzikas, Grant" userId="344b909e-46c6-4f2d-ac65-bf194b841eae" providerId="ADAL" clId="{D0372A36-C1BD-164C-90F8-68203B9A91E6}" dt="2018-12-06T15:17:39.923" v="2017" actId="6549"/>
          <ac:spMkLst>
            <pc:docMk/>
            <pc:sldMk cId="3967892324" sldId="256"/>
            <ac:spMk id="5" creationId="{2E550693-0716-6C4A-8003-0A1C0705390D}"/>
          </ac:spMkLst>
        </pc:spChg>
        <pc:cxnChg chg="add mod">
          <ac:chgData name="Bourzikas, Grant" userId="344b909e-46c6-4f2d-ac65-bf194b841eae" providerId="ADAL" clId="{D0372A36-C1BD-164C-90F8-68203B9A91E6}" dt="2018-12-06T15:18:54.637" v="2030" actId="1037"/>
          <ac:cxnSpMkLst>
            <pc:docMk/>
            <pc:sldMk cId="3967892324" sldId="256"/>
            <ac:cxnSpMk id="6" creationId="{9EC90075-9FBA-F94E-B22B-6625B956D441}"/>
          </ac:cxnSpMkLst>
        </pc:cxnChg>
      </pc:sldChg>
      <pc:sldChg chg="addSp delSp modSp ord">
        <pc:chgData name="Bourzikas, Grant" userId="344b909e-46c6-4f2d-ac65-bf194b841eae" providerId="ADAL" clId="{D0372A36-C1BD-164C-90F8-68203B9A91E6}" dt="2018-12-06T15:11:10.302" v="1955" actId="208"/>
        <pc:sldMkLst>
          <pc:docMk/>
          <pc:sldMk cId="268894463" sldId="257"/>
        </pc:sldMkLst>
        <pc:spChg chg="mod">
          <ac:chgData name="Bourzikas, Grant" userId="344b909e-46c6-4f2d-ac65-bf194b841eae" providerId="ADAL" clId="{D0372A36-C1BD-164C-90F8-68203B9A91E6}" dt="2018-12-03T04:30:01.982" v="940" actId="20577"/>
          <ac:spMkLst>
            <pc:docMk/>
            <pc:sldMk cId="268894463" sldId="257"/>
            <ac:spMk id="9" creationId="{608D1525-925C-1A45-AB79-F066ADE739DC}"/>
          </ac:spMkLst>
        </pc:spChg>
        <pc:spChg chg="mod">
          <ac:chgData name="Bourzikas, Grant" userId="344b909e-46c6-4f2d-ac65-bf194b841eae" providerId="ADAL" clId="{D0372A36-C1BD-164C-90F8-68203B9A91E6}" dt="2018-12-06T14:51:53.160" v="1919" actId="14100"/>
          <ac:spMkLst>
            <pc:docMk/>
            <pc:sldMk cId="268894463" sldId="257"/>
            <ac:spMk id="10" creationId="{D2AEEA75-4D02-BE40-A3D5-791CFB119E22}"/>
          </ac:spMkLst>
        </pc:spChg>
        <pc:picChg chg="add del mod">
          <ac:chgData name="Bourzikas, Grant" userId="344b909e-46c6-4f2d-ac65-bf194b841eae" providerId="ADAL" clId="{D0372A36-C1BD-164C-90F8-68203B9A91E6}" dt="2018-12-03T04:21:55.866" v="536" actId="478"/>
          <ac:picMkLst>
            <pc:docMk/>
            <pc:sldMk cId="268894463" sldId="257"/>
            <ac:picMk id="2" creationId="{4EBA72AF-8D80-D443-BD0B-592A9CEEA9BB}"/>
          </ac:picMkLst>
        </pc:picChg>
        <pc:picChg chg="add mod modCrop">
          <ac:chgData name="Bourzikas, Grant" userId="344b909e-46c6-4f2d-ac65-bf194b841eae" providerId="ADAL" clId="{D0372A36-C1BD-164C-90F8-68203B9A91E6}" dt="2018-12-03T04:27:31.868" v="918" actId="1038"/>
          <ac:picMkLst>
            <pc:docMk/>
            <pc:sldMk cId="268894463" sldId="257"/>
            <ac:picMk id="3" creationId="{FA9C9294-6A8C-0343-8B6E-49F4C64CE328}"/>
          </ac:picMkLst>
        </pc:picChg>
        <pc:picChg chg="add mod">
          <ac:chgData name="Bourzikas, Grant" userId="344b909e-46c6-4f2d-ac65-bf194b841eae" providerId="ADAL" clId="{D0372A36-C1BD-164C-90F8-68203B9A91E6}" dt="2018-12-03T04:29:49.422" v="926" actId="1076"/>
          <ac:picMkLst>
            <pc:docMk/>
            <pc:sldMk cId="268894463" sldId="257"/>
            <ac:picMk id="4" creationId="{7B29FB83-138F-B445-8CD5-F831C278DF57}"/>
          </ac:picMkLst>
        </pc:picChg>
        <pc:picChg chg="add mod modCrop">
          <ac:chgData name="Bourzikas, Grant" userId="344b909e-46c6-4f2d-ac65-bf194b841eae" providerId="ADAL" clId="{D0372A36-C1BD-164C-90F8-68203B9A91E6}" dt="2018-12-06T14:54:03.357" v="1924" actId="1076"/>
          <ac:picMkLst>
            <pc:docMk/>
            <pc:sldMk cId="268894463" sldId="257"/>
            <ac:picMk id="5" creationId="{CCDE465F-FEE8-EC4F-ACE5-3AE17310374A}"/>
          </ac:picMkLst>
        </pc:picChg>
        <pc:cxnChg chg="add mod">
          <ac:chgData name="Bourzikas, Grant" userId="344b909e-46c6-4f2d-ac65-bf194b841eae" providerId="ADAL" clId="{D0372A36-C1BD-164C-90F8-68203B9A91E6}" dt="2018-12-06T15:11:10.302" v="1955" actId="208"/>
          <ac:cxnSpMkLst>
            <pc:docMk/>
            <pc:sldMk cId="268894463" sldId="257"/>
            <ac:cxnSpMk id="6" creationId="{35DCF676-2C3D-D14E-8D83-949B1F6A3016}"/>
          </ac:cxnSpMkLst>
        </pc:cxnChg>
      </pc:sldChg>
      <pc:sldChg chg="addSp delSp modSp mod setBg setClrOvrMap">
        <pc:chgData name="Bourzikas, Grant" userId="344b909e-46c6-4f2d-ac65-bf194b841eae" providerId="ADAL" clId="{D0372A36-C1BD-164C-90F8-68203B9A91E6}" dt="2018-12-06T15:11:13.931" v="1956" actId="208"/>
        <pc:sldMkLst>
          <pc:docMk/>
          <pc:sldMk cId="2207724303" sldId="266"/>
        </pc:sldMkLst>
        <pc:spChg chg="mod">
          <ac:chgData name="Bourzikas, Grant" userId="344b909e-46c6-4f2d-ac65-bf194b841eae" providerId="ADAL" clId="{D0372A36-C1BD-164C-90F8-68203B9A91E6}" dt="2018-12-06T14:51:49.231" v="1918" actId="14100"/>
          <ac:spMkLst>
            <pc:docMk/>
            <pc:sldMk cId="2207724303" sldId="266"/>
            <ac:spMk id="2" creationId="{428D7195-1A19-F441-8FF9-C943D5B60FAC}"/>
          </ac:spMkLst>
        </pc:spChg>
        <pc:spChg chg="add del mod">
          <ac:chgData name="Bourzikas, Grant" userId="344b909e-46c6-4f2d-ac65-bf194b841eae" providerId="ADAL" clId="{D0372A36-C1BD-164C-90F8-68203B9A91E6}" dt="2018-12-06T14:37:52.568" v="1828" actId="767"/>
          <ac:spMkLst>
            <pc:docMk/>
            <pc:sldMk cId="2207724303" sldId="266"/>
            <ac:spMk id="8" creationId="{A2A2E0EE-AE6B-9746-B104-9EAAF8654F44}"/>
          </ac:spMkLst>
        </pc:spChg>
        <pc:spChg chg="del mod">
          <ac:chgData name="Bourzikas, Grant" userId="344b909e-46c6-4f2d-ac65-bf194b841eae" providerId="ADAL" clId="{D0372A36-C1BD-164C-90F8-68203B9A91E6}" dt="2018-12-03T04:42:18.703" v="982" actId="478"/>
          <ac:spMkLst>
            <pc:docMk/>
            <pc:sldMk cId="2207724303" sldId="266"/>
            <ac:spMk id="8" creationId="{B2E9C3F6-E7A8-FB44-85E5-21E0A91A9A77}"/>
          </ac:spMkLst>
        </pc:spChg>
        <pc:spChg chg="add del">
          <ac:chgData name="Bourzikas, Grant" userId="344b909e-46c6-4f2d-ac65-bf194b841eae" providerId="ADAL" clId="{D0372A36-C1BD-164C-90F8-68203B9A91E6}" dt="2018-12-06T14:36:51.855" v="1816" actId="26606"/>
          <ac:spMkLst>
            <pc:docMk/>
            <pc:sldMk cId="2207724303" sldId="266"/>
            <ac:spMk id="12" creationId="{A4AC5506-6312-4701-8D3C-40187889A947}"/>
          </ac:spMkLst>
        </pc:spChg>
        <pc:spChg chg="add del">
          <ac:chgData name="Bourzikas, Grant" userId="344b909e-46c6-4f2d-ac65-bf194b841eae" providerId="ADAL" clId="{D0372A36-C1BD-164C-90F8-68203B9A91E6}" dt="2018-12-06T14:36:53.220" v="1818" actId="26606"/>
          <ac:spMkLst>
            <pc:docMk/>
            <pc:sldMk cId="2207724303" sldId="266"/>
            <ac:spMk id="15" creationId="{823AC064-BC96-4F32-8AE1-B2FD38754823}"/>
          </ac:spMkLst>
        </pc:spChg>
        <pc:spChg chg="add del">
          <ac:chgData name="Bourzikas, Grant" userId="344b909e-46c6-4f2d-ac65-bf194b841eae" providerId="ADAL" clId="{D0372A36-C1BD-164C-90F8-68203B9A91E6}" dt="2018-12-06T14:36:55.167" v="1822" actId="26606"/>
          <ac:spMkLst>
            <pc:docMk/>
            <pc:sldMk cId="2207724303" sldId="266"/>
            <ac:spMk id="19" creationId="{823AC064-BC96-4F32-8AE1-B2FD38754823}"/>
          </ac:spMkLst>
        </pc:spChg>
        <pc:spChg chg="add del">
          <ac:chgData name="Bourzikas, Grant" userId="344b909e-46c6-4f2d-ac65-bf194b841eae" providerId="ADAL" clId="{D0372A36-C1BD-164C-90F8-68203B9A91E6}" dt="2018-12-06T14:38:05.654" v="1829" actId="26606"/>
          <ac:spMkLst>
            <pc:docMk/>
            <pc:sldMk cId="2207724303" sldId="266"/>
            <ac:spMk id="22" creationId="{A4AC5506-6312-4701-8D3C-40187889A947}"/>
          </ac:spMkLst>
        </pc:spChg>
        <pc:graphicFrameChg chg="add del">
          <ac:chgData name="Bourzikas, Grant" userId="344b909e-46c6-4f2d-ac65-bf194b841eae" providerId="ADAL" clId="{D0372A36-C1BD-164C-90F8-68203B9A91E6}" dt="2018-12-06T14:30:07.082" v="1808"/>
          <ac:graphicFrameMkLst>
            <pc:docMk/>
            <pc:sldMk cId="2207724303" sldId="266"/>
            <ac:graphicFrameMk id="3" creationId="{50E051EE-24DF-4F44-9859-FA44DD406FA5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36:13.605" v="1813"/>
          <ac:graphicFrameMkLst>
            <pc:docMk/>
            <pc:sldMk cId="2207724303" sldId="266"/>
            <ac:graphicFrameMk id="6" creationId="{5DB4DA3D-38A0-9F46-81A8-1E4690149693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0:17.802" v="1836" actId="478"/>
          <ac:graphicFrameMkLst>
            <pc:docMk/>
            <pc:sldMk cId="2207724303" sldId="266"/>
            <ac:graphicFrameMk id="10" creationId="{653B1273-CBD5-A241-9069-F0550A6C3633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1:21.411" v="1840"/>
          <ac:graphicFrameMkLst>
            <pc:docMk/>
            <pc:sldMk cId="2207724303" sldId="266"/>
            <ac:graphicFrameMk id="13" creationId="{E46FF929-681D-C649-BDA5-B84F1FC88ABA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1:43.836" v="1844"/>
          <ac:graphicFrameMkLst>
            <pc:docMk/>
            <pc:sldMk cId="2207724303" sldId="266"/>
            <ac:graphicFrameMk id="18" creationId="{C86D94CE-7D76-9845-8519-D775D5D457B3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4:42:13.419" v="1850"/>
          <ac:graphicFrameMkLst>
            <pc:docMk/>
            <pc:sldMk cId="2207724303" sldId="266"/>
            <ac:graphicFrameMk id="23" creationId="{8D28A073-132F-B444-A59B-CD8F9BF859B4}"/>
          </ac:graphicFrameMkLst>
        </pc:graphicFrameChg>
        <pc:graphicFrameChg chg="add del">
          <ac:chgData name="Bourzikas, Grant" userId="344b909e-46c6-4f2d-ac65-bf194b841eae" providerId="ADAL" clId="{D0372A36-C1BD-164C-90F8-68203B9A91E6}" dt="2018-12-06T15:00:57.248" v="1939"/>
          <ac:graphicFrameMkLst>
            <pc:docMk/>
            <pc:sldMk cId="2207724303" sldId="266"/>
            <ac:graphicFrameMk id="29" creationId="{749551FD-B4BB-A848-BB7A-F0FE1F565327}"/>
          </ac:graphicFrameMkLst>
        </pc:graphicFrameChg>
        <pc:picChg chg="add del mod">
          <ac:chgData name="Bourzikas, Grant" userId="344b909e-46c6-4f2d-ac65-bf194b841eae" providerId="ADAL" clId="{D0372A36-C1BD-164C-90F8-68203B9A91E6}" dt="2018-12-03T04:35:11.349" v="946" actId="478"/>
          <ac:picMkLst>
            <pc:docMk/>
            <pc:sldMk cId="2207724303" sldId="266"/>
            <ac:picMk id="3" creationId="{CD61C1FA-C1BB-6B4D-BA67-AAC7167DF10F}"/>
          </ac:picMkLst>
        </pc:picChg>
        <pc:picChg chg="add del mod">
          <ac:chgData name="Bourzikas, Grant" userId="344b909e-46c6-4f2d-ac65-bf194b841eae" providerId="ADAL" clId="{D0372A36-C1BD-164C-90F8-68203B9A91E6}" dt="2018-12-06T14:30:21.443" v="1811" actId="478"/>
          <ac:picMkLst>
            <pc:docMk/>
            <pc:sldMk cId="2207724303" sldId="266"/>
            <ac:picMk id="4" creationId="{278FBBA4-0EE1-A147-BFCE-E4FC418AAC45}"/>
          </ac:picMkLst>
        </pc:picChg>
        <pc:picChg chg="add del mod">
          <ac:chgData name="Bourzikas, Grant" userId="344b909e-46c6-4f2d-ac65-bf194b841eae" providerId="ADAL" clId="{D0372A36-C1BD-164C-90F8-68203B9A91E6}" dt="2018-12-03T04:42:02.806" v="977" actId="478"/>
          <ac:picMkLst>
            <pc:docMk/>
            <pc:sldMk cId="2207724303" sldId="266"/>
            <ac:picMk id="4" creationId="{85FADBC0-0327-B24F-9ADA-EA93A6E22407}"/>
          </ac:picMkLst>
        </pc:picChg>
        <pc:picChg chg="add del mod modCrop">
          <ac:chgData name="Bourzikas, Grant" userId="344b909e-46c6-4f2d-ac65-bf194b841eae" providerId="ADAL" clId="{D0372A36-C1BD-164C-90F8-68203B9A91E6}" dt="2018-12-06T14:30:04.046" v="1806" actId="478"/>
          <ac:picMkLst>
            <pc:docMk/>
            <pc:sldMk cId="2207724303" sldId="266"/>
            <ac:picMk id="5" creationId="{1C49ECA4-9768-E949-9D60-280FC18AAAEC}"/>
          </ac:picMkLst>
        </pc:picChg>
        <pc:picChg chg="add del mod">
          <ac:chgData name="Bourzikas, Grant" userId="344b909e-46c6-4f2d-ac65-bf194b841eae" providerId="ADAL" clId="{D0372A36-C1BD-164C-90F8-68203B9A91E6}" dt="2018-12-06T14:38:06.455" v="1830"/>
          <ac:picMkLst>
            <pc:docMk/>
            <pc:sldMk cId="2207724303" sldId="266"/>
            <ac:picMk id="7" creationId="{0F61176C-AAA6-9843-ACE9-3DCA16C6975B}"/>
          </ac:picMkLst>
        </pc:picChg>
        <pc:picChg chg="add del mod">
          <ac:chgData name="Bourzikas, Grant" userId="344b909e-46c6-4f2d-ac65-bf194b841eae" providerId="ADAL" clId="{D0372A36-C1BD-164C-90F8-68203B9A91E6}" dt="2018-12-06T14:38:44.702" v="1834" actId="478"/>
          <ac:picMkLst>
            <pc:docMk/>
            <pc:sldMk cId="2207724303" sldId="266"/>
            <ac:picMk id="9" creationId="{E28D5027-D397-A543-85E6-4FBF44AE5106}"/>
          </ac:picMkLst>
        </pc:picChg>
        <pc:picChg chg="add del">
          <ac:chgData name="Bourzikas, Grant" userId="344b909e-46c6-4f2d-ac65-bf194b841eae" providerId="ADAL" clId="{D0372A36-C1BD-164C-90F8-68203B9A91E6}" dt="2018-12-06T14:41:17.554" v="1838" actId="478"/>
          <ac:picMkLst>
            <pc:docMk/>
            <pc:sldMk cId="2207724303" sldId="266"/>
            <ac:picMk id="11" creationId="{E01932E4-F2C8-BE4B-80CD-E612F2A9E065}"/>
          </ac:picMkLst>
        </pc:picChg>
        <pc:picChg chg="add del">
          <ac:chgData name="Bourzikas, Grant" userId="344b909e-46c6-4f2d-ac65-bf194b841eae" providerId="ADAL" clId="{D0372A36-C1BD-164C-90F8-68203B9A91E6}" dt="2018-12-06T14:41:41.165" v="1842" actId="478"/>
          <ac:picMkLst>
            <pc:docMk/>
            <pc:sldMk cId="2207724303" sldId="266"/>
            <ac:picMk id="16" creationId="{31746E46-4BE4-CA43-B8B5-D42AB0D5D838}"/>
          </ac:picMkLst>
        </pc:picChg>
        <pc:picChg chg="add del mod">
          <ac:chgData name="Bourzikas, Grant" userId="344b909e-46c6-4f2d-ac65-bf194b841eae" providerId="ADAL" clId="{D0372A36-C1BD-164C-90F8-68203B9A91E6}" dt="2018-12-06T14:42:09.681" v="1848" actId="478"/>
          <ac:picMkLst>
            <pc:docMk/>
            <pc:sldMk cId="2207724303" sldId="266"/>
            <ac:picMk id="21" creationId="{D00B1A3C-ECB6-9442-9444-455B928DD1FD}"/>
          </ac:picMkLst>
        </pc:picChg>
        <pc:picChg chg="add del mod">
          <ac:chgData name="Bourzikas, Grant" userId="344b909e-46c6-4f2d-ac65-bf194b841eae" providerId="ADAL" clId="{D0372A36-C1BD-164C-90F8-68203B9A91E6}" dt="2018-12-06T14:42:32.737" v="1854" actId="478"/>
          <ac:picMkLst>
            <pc:docMk/>
            <pc:sldMk cId="2207724303" sldId="266"/>
            <ac:picMk id="24" creationId="{4573F75A-D67D-FC4F-BF1F-C86372A824B5}"/>
          </ac:picMkLst>
        </pc:picChg>
        <pc:picChg chg="add del mod modCrop">
          <ac:chgData name="Bourzikas, Grant" userId="344b909e-46c6-4f2d-ac65-bf194b841eae" providerId="ADAL" clId="{D0372A36-C1BD-164C-90F8-68203B9A91E6}" dt="2018-12-06T14:43:56.332" v="1857" actId="478"/>
          <ac:picMkLst>
            <pc:docMk/>
            <pc:sldMk cId="2207724303" sldId="266"/>
            <ac:picMk id="25" creationId="{073D2BA8-9679-3945-8DC2-8C60D0FF7CFF}"/>
          </ac:picMkLst>
        </pc:picChg>
        <pc:picChg chg="add del mod modCrop">
          <ac:chgData name="Bourzikas, Grant" userId="344b909e-46c6-4f2d-ac65-bf194b841eae" providerId="ADAL" clId="{D0372A36-C1BD-164C-90F8-68203B9A91E6}" dt="2018-12-06T14:44:32.798" v="1860" actId="478"/>
          <ac:picMkLst>
            <pc:docMk/>
            <pc:sldMk cId="2207724303" sldId="266"/>
            <ac:picMk id="26" creationId="{138B4EDF-CEFB-C44E-B868-51C1328E3CA7}"/>
          </ac:picMkLst>
        </pc:picChg>
        <pc:picChg chg="add del mod modCrop">
          <ac:chgData name="Bourzikas, Grant" userId="344b909e-46c6-4f2d-ac65-bf194b841eae" providerId="ADAL" clId="{D0372A36-C1BD-164C-90F8-68203B9A91E6}" dt="2018-12-06T15:00:47.183" v="1937" actId="478"/>
          <ac:picMkLst>
            <pc:docMk/>
            <pc:sldMk cId="2207724303" sldId="266"/>
            <ac:picMk id="27" creationId="{83CA7D31-2444-2E46-A3D2-DBCFAFCB5153}"/>
          </ac:picMkLst>
        </pc:picChg>
        <pc:picChg chg="add del mod modCrop">
          <ac:chgData name="Bourzikas, Grant" userId="344b909e-46c6-4f2d-ac65-bf194b841eae" providerId="ADAL" clId="{D0372A36-C1BD-164C-90F8-68203B9A91E6}" dt="2018-12-06T15:06:44.799" v="1946" actId="478"/>
          <ac:picMkLst>
            <pc:docMk/>
            <pc:sldMk cId="2207724303" sldId="266"/>
            <ac:picMk id="30" creationId="{91318FD1-D745-F640-90DB-8315724C5369}"/>
          </ac:picMkLst>
        </pc:picChg>
        <pc:picChg chg="add mod modCrop">
          <ac:chgData name="Bourzikas, Grant" userId="344b909e-46c6-4f2d-ac65-bf194b841eae" providerId="ADAL" clId="{D0372A36-C1BD-164C-90F8-68203B9A91E6}" dt="2018-12-06T15:07:06.208" v="1953" actId="732"/>
          <ac:picMkLst>
            <pc:docMk/>
            <pc:sldMk cId="2207724303" sldId="266"/>
            <ac:picMk id="31" creationId="{DFE48931-76DF-074D-9346-7B5E6D45DD79}"/>
          </ac:picMkLst>
        </pc:picChg>
        <pc:cxnChg chg="add del">
          <ac:chgData name="Bourzikas, Grant" userId="344b909e-46c6-4f2d-ac65-bf194b841eae" providerId="ADAL" clId="{D0372A36-C1BD-164C-90F8-68203B9A91E6}" dt="2018-12-06T14:36:53.220" v="1818" actId="26606"/>
          <ac:cxnSpMkLst>
            <pc:docMk/>
            <pc:sldMk cId="2207724303" sldId="266"/>
            <ac:cxnSpMk id="14" creationId="{7E7C77BC-7138-40B1-A15B-20F57A494629}"/>
          </ac:cxnSpMkLst>
        </pc:cxnChg>
        <pc:cxnChg chg="add del">
          <ac:chgData name="Bourzikas, Grant" userId="344b909e-46c6-4f2d-ac65-bf194b841eae" providerId="ADAL" clId="{D0372A36-C1BD-164C-90F8-68203B9A91E6}" dt="2018-12-06T14:36:54.305" v="1820" actId="26606"/>
          <ac:cxnSpMkLst>
            <pc:docMk/>
            <pc:sldMk cId="2207724303" sldId="266"/>
            <ac:cxnSpMk id="17" creationId="{E126E481-B945-4179-BD79-05E96E9B29E1}"/>
          </ac:cxnSpMkLst>
        </pc:cxnChg>
        <pc:cxnChg chg="add del">
          <ac:chgData name="Bourzikas, Grant" userId="344b909e-46c6-4f2d-ac65-bf194b841eae" providerId="ADAL" clId="{D0372A36-C1BD-164C-90F8-68203B9A91E6}" dt="2018-12-06T14:36:55.167" v="1822" actId="26606"/>
          <ac:cxnSpMkLst>
            <pc:docMk/>
            <pc:sldMk cId="2207724303" sldId="266"/>
            <ac:cxnSpMk id="20" creationId="{7E7C77BC-7138-40B1-A15B-20F57A494629}"/>
          </ac:cxnSpMkLst>
        </pc:cxnChg>
        <pc:cxnChg chg="add mod">
          <ac:chgData name="Bourzikas, Grant" userId="344b909e-46c6-4f2d-ac65-bf194b841eae" providerId="ADAL" clId="{D0372A36-C1BD-164C-90F8-68203B9A91E6}" dt="2018-12-06T15:11:13.931" v="1956" actId="208"/>
          <ac:cxnSpMkLst>
            <pc:docMk/>
            <pc:sldMk cId="2207724303" sldId="266"/>
            <ac:cxnSpMk id="28" creationId="{92209859-CDED-D34B-AB77-2A110646B6B2}"/>
          </ac:cxnSpMkLst>
        </pc:cxnChg>
      </pc:sldChg>
      <pc:sldChg chg="addSp modSp">
        <pc:chgData name="Bourzikas, Grant" userId="344b909e-46c6-4f2d-ac65-bf194b841eae" providerId="ADAL" clId="{D0372A36-C1BD-164C-90F8-68203B9A91E6}" dt="2018-12-06T15:13:44.555" v="1994" actId="208"/>
        <pc:sldMkLst>
          <pc:docMk/>
          <pc:sldMk cId="784048253" sldId="268"/>
        </pc:sldMkLst>
        <pc:spChg chg="mod">
          <ac:chgData name="Bourzikas, Grant" userId="344b909e-46c6-4f2d-ac65-bf194b841eae" providerId="ADAL" clId="{D0372A36-C1BD-164C-90F8-68203B9A91E6}" dt="2018-12-06T14:46:52.200" v="1890" actId="255"/>
          <ac:spMkLst>
            <pc:docMk/>
            <pc:sldMk cId="784048253" sldId="268"/>
            <ac:spMk id="8" creationId="{1D2F69C4-8AEB-FD44-8CDE-65439DF092FC}"/>
          </ac:spMkLst>
        </pc:spChg>
        <pc:spChg chg="mod">
          <ac:chgData name="Bourzikas, Grant" userId="344b909e-46c6-4f2d-ac65-bf194b841eae" providerId="ADAL" clId="{D0372A36-C1BD-164C-90F8-68203B9A91E6}" dt="2018-12-06T15:13:15.253" v="1986" actId="403"/>
          <ac:spMkLst>
            <pc:docMk/>
            <pc:sldMk cId="784048253" sldId="268"/>
            <ac:spMk id="9" creationId="{73B5DC91-F99A-0E4E-881C-41B4AC26F18F}"/>
          </ac:spMkLst>
        </pc:spChg>
        <pc:spChg chg="mod">
          <ac:chgData name="Bourzikas, Grant" userId="344b909e-46c6-4f2d-ac65-bf194b841eae" providerId="ADAL" clId="{D0372A36-C1BD-164C-90F8-68203B9A91E6}" dt="2018-12-06T15:13:34.343" v="1992" actId="14100"/>
          <ac:spMkLst>
            <pc:docMk/>
            <pc:sldMk cId="784048253" sldId="268"/>
            <ac:spMk id="10" creationId="{24801044-2956-7843-B4CF-B01BEAFFB48E}"/>
          </ac:spMkLst>
        </pc:spChg>
        <pc:spChg chg="mod">
          <ac:chgData name="Bourzikas, Grant" userId="344b909e-46c6-4f2d-ac65-bf194b841eae" providerId="ADAL" clId="{D0372A36-C1BD-164C-90F8-68203B9A91E6}" dt="2018-12-06T15:13:31.685" v="1991" actId="14100"/>
          <ac:spMkLst>
            <pc:docMk/>
            <pc:sldMk cId="784048253" sldId="268"/>
            <ac:spMk id="12" creationId="{56B61007-2FF2-A840-8025-F412FE9A4A93}"/>
          </ac:spMkLst>
        </pc:spChg>
        <pc:cxnChg chg="add mod">
          <ac:chgData name="Bourzikas, Grant" userId="344b909e-46c6-4f2d-ac65-bf194b841eae" providerId="ADAL" clId="{D0372A36-C1BD-164C-90F8-68203B9A91E6}" dt="2018-12-06T15:11:04.198" v="1954" actId="208"/>
          <ac:cxnSpMkLst>
            <pc:docMk/>
            <pc:sldMk cId="784048253" sldId="268"/>
            <ac:cxnSpMk id="7" creationId="{8549C689-316A-0144-B957-47048768714D}"/>
          </ac:cxnSpMkLst>
        </pc:cxnChg>
        <pc:cxnChg chg="mod">
          <ac:chgData name="Bourzikas, Grant" userId="344b909e-46c6-4f2d-ac65-bf194b841eae" providerId="ADAL" clId="{D0372A36-C1BD-164C-90F8-68203B9A91E6}" dt="2018-12-06T15:13:44.555" v="1994" actId="208"/>
          <ac:cxnSpMkLst>
            <pc:docMk/>
            <pc:sldMk cId="784048253" sldId="268"/>
            <ac:cxnSpMk id="11" creationId="{BF0BCC2A-F94A-1547-B8B2-3C5231FCA655}"/>
          </ac:cxnSpMkLst>
        </pc:cxnChg>
      </pc:sldChg>
      <pc:sldChg chg="addSp delSp modSp add delAnim modAnim">
        <pc:chgData name="Bourzikas, Grant" userId="344b909e-46c6-4f2d-ac65-bf194b841eae" providerId="ADAL" clId="{D0372A36-C1BD-164C-90F8-68203B9A91E6}" dt="2018-12-06T15:16:14.169" v="1996" actId="14100"/>
        <pc:sldMkLst>
          <pc:docMk/>
          <pc:sldMk cId="1426210680" sldId="270"/>
        </pc:sldMkLst>
        <pc:spChg chg="mod">
          <ac:chgData name="Bourzikas, Grant" userId="344b909e-46c6-4f2d-ac65-bf194b841eae" providerId="ADAL" clId="{D0372A36-C1BD-164C-90F8-68203B9A91E6}" dt="2018-12-03T04:59:55.333" v="1591" actId="1076"/>
          <ac:spMkLst>
            <pc:docMk/>
            <pc:sldMk cId="1426210680" sldId="270"/>
            <ac:spMk id="4" creationId="{540A624F-0E72-A049-ABB0-84317BE2AAF9}"/>
          </ac:spMkLst>
        </pc:spChg>
        <pc:spChg chg="mod">
          <ac:chgData name="Bourzikas, Grant" userId="344b909e-46c6-4f2d-ac65-bf194b841eae" providerId="ADAL" clId="{D0372A36-C1BD-164C-90F8-68203B9A91E6}" dt="2018-12-06T14:48:08.559" v="1913" actId="1036"/>
          <ac:spMkLst>
            <pc:docMk/>
            <pc:sldMk cId="1426210680" sldId="270"/>
            <ac:spMk id="5" creationId="{D8F11CA6-1286-3845-9C0E-93A2709DCBA0}"/>
          </ac:spMkLst>
        </pc:spChg>
        <pc:spChg chg="mod">
          <ac:chgData name="Bourzikas, Grant" userId="344b909e-46c6-4f2d-ac65-bf194b841eae" providerId="ADAL" clId="{D0372A36-C1BD-164C-90F8-68203B9A91E6}" dt="2018-12-03T04:59:46.158" v="1587" actId="20577"/>
          <ac:spMkLst>
            <pc:docMk/>
            <pc:sldMk cId="1426210680" sldId="270"/>
            <ac:spMk id="6" creationId="{E3C25A0E-4B06-9444-B16F-768BF7077164}"/>
          </ac:spMkLst>
        </pc:spChg>
        <pc:spChg chg="add mod">
          <ac:chgData name="Bourzikas, Grant" userId="344b909e-46c6-4f2d-ac65-bf194b841eae" providerId="ADAL" clId="{D0372A36-C1BD-164C-90F8-68203B9A91E6}" dt="2018-12-03T04:59:44.245" v="1586" actId="20577"/>
          <ac:spMkLst>
            <pc:docMk/>
            <pc:sldMk cId="1426210680" sldId="270"/>
            <ac:spMk id="8" creationId="{D6E1C008-4ED2-EA42-B867-73C9BF54ED6D}"/>
          </ac:spMkLst>
        </pc:spChg>
        <pc:spChg chg="add mod">
          <ac:chgData name="Bourzikas, Grant" userId="344b909e-46c6-4f2d-ac65-bf194b841eae" providerId="ADAL" clId="{D0372A36-C1BD-164C-90F8-68203B9A91E6}" dt="2018-12-03T05:09:53.182" v="1717" actId="767"/>
          <ac:spMkLst>
            <pc:docMk/>
            <pc:sldMk cId="1426210680" sldId="270"/>
            <ac:spMk id="10" creationId="{7EBA2D7B-D45D-CD45-8BB9-2F6275DDFA82}"/>
          </ac:spMkLst>
        </pc:spChg>
        <pc:spChg chg="add mod">
          <ac:chgData name="Bourzikas, Grant" userId="344b909e-46c6-4f2d-ac65-bf194b841eae" providerId="ADAL" clId="{D0372A36-C1BD-164C-90F8-68203B9A91E6}" dt="2018-12-03T04:59:41.115" v="1585" actId="20577"/>
          <ac:spMkLst>
            <pc:docMk/>
            <pc:sldMk cId="1426210680" sldId="270"/>
            <ac:spMk id="11" creationId="{16E1365A-B5B4-E943-B1EF-075A9AF8722D}"/>
          </ac:spMkLst>
        </pc:spChg>
        <pc:spChg chg="add mod">
          <ac:chgData name="Bourzikas, Grant" userId="344b909e-46c6-4f2d-ac65-bf194b841eae" providerId="ADAL" clId="{D0372A36-C1BD-164C-90F8-68203B9A91E6}" dt="2018-12-06T15:16:14.169" v="1996" actId="14100"/>
          <ac:spMkLst>
            <pc:docMk/>
            <pc:sldMk cId="1426210680" sldId="270"/>
            <ac:spMk id="14" creationId="{CF8A631F-D33E-FE44-9AAF-5F81CE6A1017}"/>
          </ac:spMkLst>
        </pc:spChg>
        <pc:picChg chg="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2" creationId="{4AE33852-ED67-FC47-9653-93433AA75FB1}"/>
          </ac:picMkLst>
        </pc:picChg>
        <pc:picChg chg="add 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3" creationId="{283AE8FE-5506-264C-87CE-461528B3F804}"/>
          </ac:picMkLst>
        </pc:picChg>
        <pc:picChg chg="add 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7" creationId="{91C3D93B-66D3-1E4B-924A-5061A3E5056A}"/>
          </ac:picMkLst>
        </pc:picChg>
        <pc:picChg chg="mod modCrop">
          <ac:chgData name="Bourzikas, Grant" userId="344b909e-46c6-4f2d-ac65-bf194b841eae" providerId="ADAL" clId="{D0372A36-C1BD-164C-90F8-68203B9A91E6}" dt="2018-12-03T05:00:07.786" v="1593" actId="1076"/>
          <ac:picMkLst>
            <pc:docMk/>
            <pc:sldMk cId="1426210680" sldId="270"/>
            <ac:picMk id="9" creationId="{6EB3631E-68FD-B847-8FAA-B14E28248918}"/>
          </ac:picMkLst>
        </pc:picChg>
        <pc:picChg chg="add del">
          <ac:chgData name="Bourzikas, Grant" userId="344b909e-46c6-4f2d-ac65-bf194b841eae" providerId="ADAL" clId="{D0372A36-C1BD-164C-90F8-68203B9A91E6}" dt="2018-12-03T04:58:29.251" v="1525"/>
          <ac:picMkLst>
            <pc:docMk/>
            <pc:sldMk cId="1426210680" sldId="270"/>
            <ac:picMk id="10" creationId="{A787236F-00F9-6F47-AB6E-07837971F837}"/>
          </ac:picMkLst>
        </pc:picChg>
        <pc:picChg chg="add del mod modCrop">
          <ac:chgData name="Bourzikas, Grant" userId="344b909e-46c6-4f2d-ac65-bf194b841eae" providerId="ADAL" clId="{D0372A36-C1BD-164C-90F8-68203B9A91E6}" dt="2018-12-06T14:55:37.632" v="1925" actId="478"/>
          <ac:picMkLst>
            <pc:docMk/>
            <pc:sldMk cId="1426210680" sldId="270"/>
            <ac:picMk id="12" creationId="{9EE24187-0CA6-1544-8BD2-8CED130E76C7}"/>
          </ac:picMkLst>
        </pc:picChg>
        <pc:cxnChg chg="add mod">
          <ac:chgData name="Bourzikas, Grant" userId="344b909e-46c6-4f2d-ac65-bf194b841eae" providerId="ADAL" clId="{D0372A36-C1BD-164C-90F8-68203B9A91E6}" dt="2018-12-06T15:11:19.677" v="1957" actId="208"/>
          <ac:cxnSpMkLst>
            <pc:docMk/>
            <pc:sldMk cId="1426210680" sldId="270"/>
            <ac:cxnSpMk id="13" creationId="{359B7AFB-9A9C-EF48-809E-00F55A54A472}"/>
          </ac:cxnSpMkLst>
        </pc:cxnChg>
      </pc:sldChg>
      <pc:sldChg chg="add del">
        <pc:chgData name="Bourzikas, Grant" userId="344b909e-46c6-4f2d-ac65-bf194b841eae" providerId="ADAL" clId="{D0372A36-C1BD-164C-90F8-68203B9A91E6}" dt="2018-12-06T05:07:27.528" v="1723"/>
        <pc:sldMkLst>
          <pc:docMk/>
          <pc:sldMk cId="33801712" sldId="271"/>
        </pc:sldMkLst>
      </pc:sldChg>
      <pc:sldChg chg="addSp delSp modSp add">
        <pc:chgData name="Bourzikas, Grant" userId="344b909e-46c6-4f2d-ac65-bf194b841eae" providerId="ADAL" clId="{D0372A36-C1BD-164C-90F8-68203B9A91E6}" dt="2018-12-06T15:12:55.421" v="1984" actId="1038"/>
        <pc:sldMkLst>
          <pc:docMk/>
          <pc:sldMk cId="3512773988" sldId="271"/>
        </pc:sldMkLst>
        <pc:spChg chg="mod">
          <ac:chgData name="Bourzikas, Grant" userId="344b909e-46c6-4f2d-ac65-bf194b841eae" providerId="ADAL" clId="{D0372A36-C1BD-164C-90F8-68203B9A91E6}" dt="2018-12-06T05:07:31.721" v="1732" actId="20577"/>
          <ac:spMkLst>
            <pc:docMk/>
            <pc:sldMk cId="3512773988" sldId="271"/>
            <ac:spMk id="2" creationId="{9BEB5177-38EF-A74D-BFDA-D0100382E7A3}"/>
          </ac:spMkLst>
        </pc:spChg>
        <pc:spChg chg="del">
          <ac:chgData name="Bourzikas, Grant" userId="344b909e-46c6-4f2d-ac65-bf194b841eae" providerId="ADAL" clId="{D0372A36-C1BD-164C-90F8-68203B9A91E6}" dt="2018-12-06T15:11:50.208" v="1958" actId="478"/>
          <ac:spMkLst>
            <pc:docMk/>
            <pc:sldMk cId="3512773988" sldId="271"/>
            <ac:spMk id="3" creationId="{9A8D4AED-4C2D-EA42-B29D-488662C515D8}"/>
          </ac:spMkLst>
        </pc:spChg>
        <pc:cxnChg chg="add mod">
          <ac:chgData name="Bourzikas, Grant" userId="344b909e-46c6-4f2d-ac65-bf194b841eae" providerId="ADAL" clId="{D0372A36-C1BD-164C-90F8-68203B9A91E6}" dt="2018-12-06T15:12:55.421" v="1984" actId="1038"/>
          <ac:cxnSpMkLst>
            <pc:docMk/>
            <pc:sldMk cId="3512773988" sldId="271"/>
            <ac:cxnSpMk id="4" creationId="{020437CA-8BEB-7344-ADBB-F61E12471BDA}"/>
          </ac:cxnSpMkLst>
        </pc:cxnChg>
      </pc:sldChg>
      <pc:sldChg chg="addSp delSp modSp add">
        <pc:chgData name="Bourzikas, Grant" userId="344b909e-46c6-4f2d-ac65-bf194b841eae" providerId="ADAL" clId="{D0372A36-C1BD-164C-90F8-68203B9A91E6}" dt="2018-12-06T15:12:16.580" v="1967"/>
        <pc:sldMkLst>
          <pc:docMk/>
          <pc:sldMk cId="361566691" sldId="272"/>
        </pc:sldMkLst>
        <pc:spChg chg="mod">
          <ac:chgData name="Bourzikas, Grant" userId="344b909e-46c6-4f2d-ac65-bf194b841eae" providerId="ADAL" clId="{D0372A36-C1BD-164C-90F8-68203B9A91E6}" dt="2018-12-06T15:12:15.077" v="1965" actId="113"/>
          <ac:spMkLst>
            <pc:docMk/>
            <pc:sldMk cId="361566691" sldId="272"/>
            <ac:spMk id="2" creationId="{88112804-8D66-0A4E-81B5-A730F22F8C39}"/>
          </ac:spMkLst>
        </pc:spChg>
        <pc:spChg chg="mod">
          <ac:chgData name="Bourzikas, Grant" userId="344b909e-46c6-4f2d-ac65-bf194b841eae" providerId="ADAL" clId="{D0372A36-C1BD-164C-90F8-68203B9A91E6}" dt="2018-12-06T15:12:12.831" v="1963" actId="1076"/>
          <ac:spMkLst>
            <pc:docMk/>
            <pc:sldMk cId="361566691" sldId="272"/>
            <ac:spMk id="3" creationId="{00ACC124-78F3-3340-8AF8-F51381B5196C}"/>
          </ac:spMkLst>
        </pc:spChg>
        <pc:spChg chg="add del mod">
          <ac:chgData name="Bourzikas, Grant" userId="344b909e-46c6-4f2d-ac65-bf194b841eae" providerId="ADAL" clId="{D0372A36-C1BD-164C-90F8-68203B9A91E6}" dt="2018-12-06T15:12:16.580" v="1967"/>
          <ac:spMkLst>
            <pc:docMk/>
            <pc:sldMk cId="361566691" sldId="272"/>
            <ac:spMk id="5" creationId="{ED1E665C-7EB1-514B-A833-2397A4516176}"/>
          </ac:spMkLst>
        </pc:spChg>
        <pc:cxnChg chg="add mod">
          <ac:chgData name="Bourzikas, Grant" userId="344b909e-46c6-4f2d-ac65-bf194b841eae" providerId="ADAL" clId="{D0372A36-C1BD-164C-90F8-68203B9A91E6}" dt="2018-12-06T15:12:12.831" v="1963" actId="1076"/>
          <ac:cxnSpMkLst>
            <pc:docMk/>
            <pc:sldMk cId="361566691" sldId="272"/>
            <ac:cxnSpMk id="4" creationId="{3C951F5E-345D-7D4B-AA0C-C7B760DABC98}"/>
          </ac:cxnSpMkLst>
        </pc:cxnChg>
      </pc:sldChg>
    </pc:docChg>
  </pc:docChgLst>
  <pc:docChgLst>
    <pc:chgData name="Bourzikas, Grant" userId="344b909e-46c6-4f2d-ac65-bf194b841eae" providerId="ADAL" clId="{40B51166-6E4E-AC40-8A04-1AD153983498}"/>
    <pc:docChg chg="undo redo custSel addSld delSld modSld sldOrd">
      <pc:chgData name="Bourzikas, Grant" userId="344b909e-46c6-4f2d-ac65-bf194b841eae" providerId="ADAL" clId="{40B51166-6E4E-AC40-8A04-1AD153983498}" dt="2018-10-11T19:23:14.605" v="2576" actId="1076"/>
      <pc:docMkLst>
        <pc:docMk/>
      </pc:docMkLst>
      <pc:sldChg chg="modSp ord">
        <pc:chgData name="Bourzikas, Grant" userId="344b909e-46c6-4f2d-ac65-bf194b841eae" providerId="ADAL" clId="{40B51166-6E4E-AC40-8A04-1AD153983498}" dt="2018-10-11T13:15:59.930" v="2517" actId="404"/>
        <pc:sldMkLst>
          <pc:docMk/>
          <pc:sldMk cId="3967892324" sldId="256"/>
        </pc:sldMkLst>
        <pc:spChg chg="mod">
          <ac:chgData name="Bourzikas, Grant" userId="344b909e-46c6-4f2d-ac65-bf194b841eae" providerId="ADAL" clId="{40B51166-6E4E-AC40-8A04-1AD153983498}" dt="2018-10-11T13:15:59.930" v="2517" actId="404"/>
          <ac:spMkLst>
            <pc:docMk/>
            <pc:sldMk cId="3967892324" sldId="256"/>
            <ac:spMk id="4" creationId="{736E674E-9822-A948-8B9B-0E86BFB33D60}"/>
          </ac:spMkLst>
        </pc:spChg>
        <pc:spChg chg="mod">
          <ac:chgData name="Bourzikas, Grant" userId="344b909e-46c6-4f2d-ac65-bf194b841eae" providerId="ADAL" clId="{40B51166-6E4E-AC40-8A04-1AD153983498}" dt="2018-10-09T13:18:40.095" v="2239" actId="20577"/>
          <ac:spMkLst>
            <pc:docMk/>
            <pc:sldMk cId="3967892324" sldId="256"/>
            <ac:spMk id="5" creationId="{2E550693-0716-6C4A-8003-0A1C0705390D}"/>
          </ac:spMkLst>
        </pc:spChg>
      </pc:sldChg>
      <pc:sldChg chg="addSp delSp modSp ord">
        <pc:chgData name="Bourzikas, Grant" userId="344b909e-46c6-4f2d-ac65-bf194b841eae" providerId="ADAL" clId="{40B51166-6E4E-AC40-8A04-1AD153983498}" dt="2018-10-11T13:11:12.303" v="2373" actId="113"/>
        <pc:sldMkLst>
          <pc:docMk/>
          <pc:sldMk cId="268894463" sldId="257"/>
        </pc:sldMkLst>
        <pc:spChg chg="add mod">
          <ac:chgData name="Bourzikas, Grant" userId="344b909e-46c6-4f2d-ac65-bf194b841eae" providerId="ADAL" clId="{40B51166-6E4E-AC40-8A04-1AD153983498}" dt="2018-10-11T13:11:12.303" v="2373" actId="113"/>
          <ac:spMkLst>
            <pc:docMk/>
            <pc:sldMk cId="268894463" sldId="257"/>
            <ac:spMk id="9" creationId="{608D1525-925C-1A45-AB79-F066ADE739DC}"/>
          </ac:spMkLst>
        </pc:spChg>
        <pc:spChg chg="add mod">
          <ac:chgData name="Bourzikas, Grant" userId="344b909e-46c6-4f2d-ac65-bf194b841eae" providerId="ADAL" clId="{40B51166-6E4E-AC40-8A04-1AD153983498}" dt="2018-10-08T19:48:50.338" v="486" actId="313"/>
          <ac:spMkLst>
            <pc:docMk/>
            <pc:sldMk cId="268894463" sldId="257"/>
            <ac:spMk id="10" creationId="{D2AEEA75-4D02-BE40-A3D5-791CFB119E22}"/>
          </ac:spMkLst>
        </pc:spChg>
        <pc:picChg chg="add del mod">
          <ac:chgData name="Bourzikas, Grant" userId="344b909e-46c6-4f2d-ac65-bf194b841eae" providerId="ADAL" clId="{40B51166-6E4E-AC40-8A04-1AD153983498}" dt="2018-10-08T19:40:04.778" v="7" actId="478"/>
          <ac:picMkLst>
            <pc:docMk/>
            <pc:sldMk cId="268894463" sldId="257"/>
            <ac:picMk id="2" creationId="{71532911-2146-334C-A810-7408F478C020}"/>
          </ac:picMkLst>
        </pc:picChg>
        <pc:picChg chg="del">
          <ac:chgData name="Bourzikas, Grant" userId="344b909e-46c6-4f2d-ac65-bf194b841eae" providerId="ADAL" clId="{40B51166-6E4E-AC40-8A04-1AD153983498}" dt="2018-10-08T19:39:27.525" v="0" actId="478"/>
          <ac:picMkLst>
            <pc:docMk/>
            <pc:sldMk cId="268894463" sldId="257"/>
            <ac:picMk id="3" creationId="{12EA692B-441C-BA4C-935D-D43E959C07F7}"/>
          </ac:picMkLst>
        </pc:picChg>
        <pc:picChg chg="add del mod">
          <ac:chgData name="Bourzikas, Grant" userId="344b909e-46c6-4f2d-ac65-bf194b841eae" providerId="ADAL" clId="{40B51166-6E4E-AC40-8A04-1AD153983498}" dt="2018-10-08T19:40:03.238" v="6" actId="478"/>
          <ac:picMkLst>
            <pc:docMk/>
            <pc:sldMk cId="268894463" sldId="257"/>
            <ac:picMk id="4" creationId="{F2EC268C-FAFF-604C-AAD4-2DDDA84C2208}"/>
          </ac:picMkLst>
        </pc:picChg>
        <pc:picChg chg="add mod">
          <ac:chgData name="Bourzikas, Grant" userId="344b909e-46c6-4f2d-ac65-bf194b841eae" providerId="ADAL" clId="{40B51166-6E4E-AC40-8A04-1AD153983498}" dt="2018-10-08T19:41:01.625" v="16" actId="1076"/>
          <ac:picMkLst>
            <pc:docMk/>
            <pc:sldMk cId="268894463" sldId="257"/>
            <ac:picMk id="5" creationId="{D0AC4F12-02E1-5243-9B44-21DE29590891}"/>
          </ac:picMkLst>
        </pc:picChg>
        <pc:picChg chg="add mod">
          <ac:chgData name="Bourzikas, Grant" userId="344b909e-46c6-4f2d-ac65-bf194b841eae" providerId="ADAL" clId="{40B51166-6E4E-AC40-8A04-1AD153983498}" dt="2018-10-08T19:41:03.041" v="17" actId="1076"/>
          <ac:picMkLst>
            <pc:docMk/>
            <pc:sldMk cId="268894463" sldId="257"/>
            <ac:picMk id="6" creationId="{53139A34-81EC-DA4D-BE2D-D519EEBB73B5}"/>
          </ac:picMkLst>
        </pc:picChg>
        <pc:picChg chg="add mod">
          <ac:chgData name="Bourzikas, Grant" userId="344b909e-46c6-4f2d-ac65-bf194b841eae" providerId="ADAL" clId="{40B51166-6E4E-AC40-8A04-1AD153983498}" dt="2018-10-08T19:41:16.321" v="19" actId="1076"/>
          <ac:picMkLst>
            <pc:docMk/>
            <pc:sldMk cId="268894463" sldId="257"/>
            <ac:picMk id="7" creationId="{D10BEBFD-01E2-D540-8B70-046F726B24F0}"/>
          </ac:picMkLst>
        </pc:picChg>
        <pc:picChg chg="add mod">
          <ac:chgData name="Bourzikas, Grant" userId="344b909e-46c6-4f2d-ac65-bf194b841eae" providerId="ADAL" clId="{40B51166-6E4E-AC40-8A04-1AD153983498}" dt="2018-10-08T19:41:28.087" v="21" actId="1076"/>
          <ac:picMkLst>
            <pc:docMk/>
            <pc:sldMk cId="268894463" sldId="257"/>
            <ac:picMk id="8" creationId="{8E57BA22-9615-8240-A273-B6BEB0CE0AE2}"/>
          </ac:picMkLst>
        </pc:picChg>
      </pc:sldChg>
      <pc:sldChg chg="addSp delSp modSp add ord">
        <pc:chgData name="Bourzikas, Grant" userId="344b909e-46c6-4f2d-ac65-bf194b841eae" providerId="ADAL" clId="{40B51166-6E4E-AC40-8A04-1AD153983498}" dt="2018-10-11T19:23:14.605" v="2576" actId="1076"/>
        <pc:sldMkLst>
          <pc:docMk/>
          <pc:sldMk cId="2207724303" sldId="266"/>
        </pc:sldMkLst>
        <pc:spChg chg="mod">
          <ac:chgData name="Bourzikas, Grant" userId="344b909e-46c6-4f2d-ac65-bf194b841eae" providerId="ADAL" clId="{40B51166-6E4E-AC40-8A04-1AD153983498}" dt="2018-10-08T20:04:24.617" v="1298" actId="20577"/>
          <ac:spMkLst>
            <pc:docMk/>
            <pc:sldMk cId="2207724303" sldId="266"/>
            <ac:spMk id="2" creationId="{428D7195-1A19-F441-8FF9-C943D5B60FAC}"/>
          </ac:spMkLst>
        </pc:spChg>
        <pc:spChg chg="add mod">
          <ac:chgData name="Bourzikas, Grant" userId="344b909e-46c6-4f2d-ac65-bf194b841eae" providerId="ADAL" clId="{40B51166-6E4E-AC40-8A04-1AD153983498}" dt="2018-10-11T13:11:05.767" v="2370" actId="113"/>
          <ac:spMkLst>
            <pc:docMk/>
            <pc:sldMk cId="2207724303" sldId="266"/>
            <ac:spMk id="8" creationId="{B2E9C3F6-E7A8-FB44-85E5-21E0A91A9A77}"/>
          </ac:spMkLst>
        </pc:spChg>
        <pc:picChg chg="add mod">
          <ac:chgData name="Bourzikas, Grant" userId="344b909e-46c6-4f2d-ac65-bf194b841eae" providerId="ADAL" clId="{40B51166-6E4E-AC40-8A04-1AD153983498}" dt="2018-10-08T19:57:33.788" v="742" actId="552"/>
          <ac:picMkLst>
            <pc:docMk/>
            <pc:sldMk cId="2207724303" sldId="266"/>
            <ac:picMk id="3" creationId="{20453C8F-DDD6-7246-87E6-73662930291E}"/>
          </ac:picMkLst>
        </pc:picChg>
        <pc:picChg chg="mod">
          <ac:chgData name="Bourzikas, Grant" userId="344b909e-46c6-4f2d-ac65-bf194b841eae" providerId="ADAL" clId="{40B51166-6E4E-AC40-8A04-1AD153983498}" dt="2018-10-11T19:23:14.605" v="2576" actId="1076"/>
          <ac:picMkLst>
            <pc:docMk/>
            <pc:sldMk cId="2207724303" sldId="266"/>
            <ac:picMk id="4" creationId="{E5209638-1CCE-8D40-84D7-569068B84FA4}"/>
          </ac:picMkLst>
        </pc:picChg>
        <pc:picChg chg="add del mod">
          <ac:chgData name="Bourzikas, Grant" userId="344b909e-46c6-4f2d-ac65-bf194b841eae" providerId="ADAL" clId="{40B51166-6E4E-AC40-8A04-1AD153983498}" dt="2018-10-08T19:53:01.761" v="728" actId="478"/>
          <ac:picMkLst>
            <pc:docMk/>
            <pc:sldMk cId="2207724303" sldId="266"/>
            <ac:picMk id="4" creationId="{EE7D74E6-8EDF-EE4E-A5EC-8C71565D7CB5}"/>
          </ac:picMkLst>
        </pc:picChg>
        <pc:picChg chg="add del mod">
          <ac:chgData name="Bourzikas, Grant" userId="344b909e-46c6-4f2d-ac65-bf194b841eae" providerId="ADAL" clId="{40B51166-6E4E-AC40-8A04-1AD153983498}" dt="2018-10-08T19:56:54.954" v="732" actId="478"/>
          <ac:picMkLst>
            <pc:docMk/>
            <pc:sldMk cId="2207724303" sldId="266"/>
            <ac:picMk id="5" creationId="{F5DFE4E9-1ACE-FF4D-8D19-A32EAC0689D7}"/>
          </ac:picMkLst>
        </pc:picChg>
        <pc:picChg chg="add del mod">
          <ac:chgData name="Bourzikas, Grant" userId="344b909e-46c6-4f2d-ac65-bf194b841eae" providerId="ADAL" clId="{40B51166-6E4E-AC40-8A04-1AD153983498}" dt="2018-10-08T19:57:37.599" v="743" actId="478"/>
          <ac:picMkLst>
            <pc:docMk/>
            <pc:sldMk cId="2207724303" sldId="266"/>
            <ac:picMk id="6" creationId="{D404771A-9351-8949-A543-19782FF7F5B7}"/>
          </ac:picMkLst>
        </pc:picChg>
        <pc:picChg chg="add mod">
          <ac:chgData name="Bourzikas, Grant" userId="344b909e-46c6-4f2d-ac65-bf194b841eae" providerId="ADAL" clId="{40B51166-6E4E-AC40-8A04-1AD153983498}" dt="2018-10-08T19:58:00.423" v="747" actId="14100"/>
          <ac:picMkLst>
            <pc:docMk/>
            <pc:sldMk cId="2207724303" sldId="266"/>
            <ac:picMk id="7" creationId="{B4D984B8-FFBF-934B-BD63-EEA45BC2954C}"/>
          </ac:picMkLst>
        </pc:picChg>
        <pc:picChg chg="add del">
          <ac:chgData name="Bourzikas, Grant" userId="344b909e-46c6-4f2d-ac65-bf194b841eae" providerId="ADAL" clId="{40B51166-6E4E-AC40-8A04-1AD153983498}" dt="2018-10-08T20:03:14.926" v="1281"/>
          <ac:picMkLst>
            <pc:docMk/>
            <pc:sldMk cId="2207724303" sldId="266"/>
            <ac:picMk id="9" creationId="{89FB2C0D-BEC3-AD40-B5AA-E3CFF913A11D}"/>
          </ac:picMkLst>
        </pc:picChg>
        <pc:picChg chg="add mod">
          <ac:chgData name="Bourzikas, Grant" userId="344b909e-46c6-4f2d-ac65-bf194b841eae" providerId="ADAL" clId="{40B51166-6E4E-AC40-8A04-1AD153983498}" dt="2018-10-09T13:12:09.172" v="2118" actId="14100"/>
          <ac:picMkLst>
            <pc:docMk/>
            <pc:sldMk cId="2207724303" sldId="266"/>
            <ac:picMk id="10" creationId="{1035937B-1292-F242-BBE1-B5AB93C9BADB}"/>
          </ac:picMkLst>
        </pc:picChg>
        <pc:cxnChg chg="add mod">
          <ac:chgData name="Bourzikas, Grant" userId="344b909e-46c6-4f2d-ac65-bf194b841eae" providerId="ADAL" clId="{40B51166-6E4E-AC40-8A04-1AD153983498}" dt="2018-10-11T19:22:49.617" v="2573" actId="11529"/>
          <ac:cxnSpMkLst>
            <pc:docMk/>
            <pc:sldMk cId="2207724303" sldId="266"/>
            <ac:cxnSpMk id="5" creationId="{F62302BA-7C27-8D45-9682-D13AB29D423F}"/>
          </ac:cxnSpMkLst>
        </pc:cxnChg>
      </pc:sldChg>
      <pc:sldChg chg="addSp delSp modSp add">
        <pc:chgData name="Bourzikas, Grant" userId="344b909e-46c6-4f2d-ac65-bf194b841eae" providerId="ADAL" clId="{40B51166-6E4E-AC40-8A04-1AD153983498}" dt="2018-10-11T13:18:13.272" v="2572" actId="404"/>
        <pc:sldMkLst>
          <pc:docMk/>
          <pc:sldMk cId="784048253" sldId="268"/>
        </pc:sldMkLst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2" creationId="{093678CC-682C-FB41-BF99-89C2C2A8213A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3" creationId="{B918DEF9-FD46-BE4A-9FB0-DD4D0EF574AD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4" creationId="{72F3D0F4-EA3A-3847-A584-4ED2EFF010F4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6" creationId="{8FE3DE8F-46FC-7148-8957-3A60F5AF7790}"/>
          </ac:spMkLst>
        </pc:spChg>
        <pc:spChg chg="add">
          <ac:chgData name="Bourzikas, Grant" userId="344b909e-46c6-4f2d-ac65-bf194b841eae" providerId="ADAL" clId="{40B51166-6E4E-AC40-8A04-1AD153983498}" dt="2018-10-08T20:08:30.844" v="1673"/>
          <ac:spMkLst>
            <pc:docMk/>
            <pc:sldMk cId="784048253" sldId="268"/>
            <ac:spMk id="7" creationId="{D3B65693-DAB9-45B9-AB7C-FE893B338516}"/>
          </ac:spMkLst>
        </pc:spChg>
        <pc:spChg chg="add mod">
          <ac:chgData name="Bourzikas, Grant" userId="344b909e-46c6-4f2d-ac65-bf194b841eae" providerId="ADAL" clId="{40B51166-6E4E-AC40-8A04-1AD153983498}" dt="2018-10-11T13:18:13.272" v="2572" actId="404"/>
          <ac:spMkLst>
            <pc:docMk/>
            <pc:sldMk cId="784048253" sldId="268"/>
            <ac:spMk id="8" creationId="{1D2F69C4-8AEB-FD44-8CDE-65439DF092FC}"/>
          </ac:spMkLst>
        </pc:spChg>
        <pc:spChg chg="add mod">
          <ac:chgData name="Bourzikas, Grant" userId="344b909e-46c6-4f2d-ac65-bf194b841eae" providerId="ADAL" clId="{40B51166-6E4E-AC40-8A04-1AD153983498}" dt="2018-10-11T13:17:53.516" v="2563" actId="404"/>
          <ac:spMkLst>
            <pc:docMk/>
            <pc:sldMk cId="784048253" sldId="268"/>
            <ac:spMk id="9" creationId="{73B5DC91-F99A-0E4E-881C-41B4AC26F18F}"/>
          </ac:spMkLst>
        </pc:spChg>
        <pc:spChg chg="add mod">
          <ac:chgData name="Bourzikas, Grant" userId="344b909e-46c6-4f2d-ac65-bf194b841eae" providerId="ADAL" clId="{40B51166-6E4E-AC40-8A04-1AD153983498}" dt="2018-10-11T13:17:43.776" v="2559" actId="554"/>
          <ac:spMkLst>
            <pc:docMk/>
            <pc:sldMk cId="784048253" sldId="268"/>
            <ac:spMk id="10" creationId="{24801044-2956-7843-B4CF-B01BEAFFB48E}"/>
          </ac:spMkLst>
        </pc:spChg>
        <pc:spChg chg="add mod">
          <ac:chgData name="Bourzikas, Grant" userId="344b909e-46c6-4f2d-ac65-bf194b841eae" providerId="ADAL" clId="{40B51166-6E4E-AC40-8A04-1AD153983498}" dt="2018-10-11T13:17:43.776" v="2559" actId="554"/>
          <ac:spMkLst>
            <pc:docMk/>
            <pc:sldMk cId="784048253" sldId="268"/>
            <ac:spMk id="12" creationId="{56B61007-2FF2-A840-8025-F412FE9A4A93}"/>
          </ac:spMkLst>
        </pc:spChg>
        <pc:spChg chg="add del">
          <ac:chgData name="Bourzikas, Grant" userId="344b909e-46c6-4f2d-ac65-bf194b841eae" providerId="ADAL" clId="{40B51166-6E4E-AC40-8A04-1AD153983498}" dt="2018-10-08T20:09:18.592" v="1729" actId="478"/>
          <ac:spMkLst>
            <pc:docMk/>
            <pc:sldMk cId="784048253" sldId="268"/>
            <ac:spMk id="13" creationId="{16B3E053-CAD4-054E-BCB4-6048A3149418}"/>
          </ac:spMkLst>
        </pc:spChg>
        <pc:spChg chg="add del mod">
          <ac:chgData name="Bourzikas, Grant" userId="344b909e-46c6-4f2d-ac65-bf194b841eae" providerId="ADAL" clId="{40B51166-6E4E-AC40-8A04-1AD153983498}" dt="2018-10-08T20:10:09.416" v="1819"/>
          <ac:spMkLst>
            <pc:docMk/>
            <pc:sldMk cId="784048253" sldId="268"/>
            <ac:spMk id="14" creationId="{86C8CB75-00D9-C74B-BEFC-35FBAED7A481}"/>
          </ac:spMkLst>
        </pc:spChg>
        <pc:picChg chg="add mod modCrop">
          <ac:chgData name="Bourzikas, Grant" userId="344b909e-46c6-4f2d-ac65-bf194b841eae" providerId="ADAL" clId="{40B51166-6E4E-AC40-8A04-1AD153983498}" dt="2018-10-09T13:13:06.961" v="2127" actId="1076"/>
          <ac:picMkLst>
            <pc:docMk/>
            <pc:sldMk cId="784048253" sldId="268"/>
            <ac:picMk id="15" creationId="{6DE72743-C7B7-AE49-BF7A-905B6D006461}"/>
          </ac:picMkLst>
        </pc:picChg>
        <pc:cxnChg chg="add">
          <ac:chgData name="Bourzikas, Grant" userId="344b909e-46c6-4f2d-ac65-bf194b841eae" providerId="ADAL" clId="{40B51166-6E4E-AC40-8A04-1AD153983498}" dt="2018-10-08T20:08:30.844" v="1673"/>
          <ac:cxnSpMkLst>
            <pc:docMk/>
            <pc:sldMk cId="784048253" sldId="268"/>
            <ac:cxnSpMk id="5" creationId="{471D731B-25B4-D345-BD0D-D0DC797EFD56}"/>
          </ac:cxnSpMkLst>
        </pc:cxnChg>
        <pc:cxnChg chg="add mod">
          <ac:chgData name="Bourzikas, Grant" userId="344b909e-46c6-4f2d-ac65-bf194b841eae" providerId="ADAL" clId="{40B51166-6E4E-AC40-8A04-1AD153983498}" dt="2018-10-11T13:18:00.365" v="2564" actId="14100"/>
          <ac:cxnSpMkLst>
            <pc:docMk/>
            <pc:sldMk cId="784048253" sldId="268"/>
            <ac:cxnSpMk id="11" creationId="{BF0BCC2A-F94A-1547-B8B2-3C5231FCA655}"/>
          </ac:cxnSpMkLst>
        </pc:cxnChg>
      </pc:sldChg>
    </pc:docChg>
  </pc:docChgLst>
</pc:chgInfo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8A08F-4302-9A4A-B0C4-6B4B6A806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E2ADA-EB0C-5148-8ACA-05AE1D256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ECCFE-9CF8-B84E-9193-55D3717AA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EBEBB-7FD1-F047-A710-42FBE766E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359C0-6A66-1642-92D7-7DC83D877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57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4B8B-05D9-9443-860D-1D31ECCD5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70EAC6-0B40-D145-8BAC-3CCACDEC2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FBF5A-2640-D44A-904E-868F6E55D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4ABC4-992E-5142-946D-91A7BEEAD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2671-20EC-0442-9545-69659BAC9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4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F8DB6C-658C-1F4F-B3E4-DFA611FE2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3FAB2F-296F-D045-AC30-E12A9B905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2E527-044E-0646-8EF5-8F04F30A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D84CF-4894-6A4D-A841-8F92FAC50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1EB93-A99D-6E46-A56B-A269B314F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57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C00F2-F004-E848-9AAF-3D82E6CCE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79837-C23C-CA46-97F8-CBB300740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E4DF4-7243-9E4E-ABAC-C457ADC7F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F083E-866D-414F-AEAC-D8BD13FC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F7822-60A9-514A-BAB6-47F218BF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97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8D55F-6346-9C49-98DC-9FF9CF782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A4708-DF36-2443-B5AD-3963ED936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0F15F-9ED6-4048-AD58-1370B276E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0FE1D-35E9-0B4C-9033-0DA7931C0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CED41-D721-9446-8E04-66206ACE5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42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5DA44-8211-1B4E-9FEF-87DA6437B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1B381-977A-A541-9D3A-D458074E83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DEB5D2-03A7-EB49-9D83-466662B91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741D5-C613-7A47-B5F6-8F82310FE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FA39C-C7FA-D940-AF66-2FC362D2A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CDCC1-45E2-2B44-B3B5-D4A42AB15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13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981-1F49-7C41-A8C8-C6C423D09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1DCBA-CA65-EA40-9C45-9B0467428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592783-1123-A947-A300-DA96E3516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41062-C5B7-6B48-8ED1-449029879A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A113A2-14E0-7742-A2AD-F3DFCC0C52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2D5DBF-3E8B-2C4D-9E14-1179BCC2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3167E0-8E3C-4540-9B21-6C0D87569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7B8A6E-F3BD-2E40-9787-B415151AA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1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B67D2-5FF2-2146-88F0-3B594A4B3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9BD46-923B-5843-A310-291E6B370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F78E74-DDF1-B947-94E8-00A0129A1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5C3D5-BEFD-D142-954E-56D748793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072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B07DC5-9665-D948-A083-B7F91056F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DA91B-8435-7C42-B0EC-A285E8CD8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38EB1-961B-8B44-8AC7-1D5C603EA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A2602-3654-9340-95F6-24A34D891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38C6C-CE05-2F4E-966B-110CBF909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CEAEE-F981-0E47-88B4-89649256C3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6CEF7-3A7A-9544-9D87-140E88BB5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68823-FEE9-AB4A-B57D-662947782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E7940-6194-814C-8504-01FF8938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DFC7B-0216-D842-B654-EA224ADA3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497061-C61E-604D-BD20-9D843F31B3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7E9FB2-1282-AB46-A919-DFE2639BA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3508F-3674-404C-9A9E-7E8C81F21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E51D24-1173-634B-8BF4-2CD72ADC8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8CA7A4-1A46-7D47-8931-9759E6601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6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2D34B0-E4CC-9240-B97C-AFDB0FAFD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D1F35-4C9B-CA45-B2AD-F6075B89F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4D521-DA9E-BB49-9320-2AE940CA3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E5F83-7C57-1543-A601-914E7E02A1DF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B639B-965F-DD40-B5FA-E43C5D17CD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EF47D-B195-AE43-A721-07EC75620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69A53-3F8E-7D4F-A40E-BB91A614E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59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bourzikas/DDS6306/tree/master/Project2" TargetMode="External"/><Relationship Id="rId2" Type="http://schemas.openxmlformats.org/officeDocument/2006/relationships/hyperlink" Target="https://youtu.be/kGOE1Jl12P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36E674E-9822-A948-8B9B-0E86BFB33D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04815"/>
            <a:ext cx="9144000" cy="1305147"/>
          </a:xfrm>
        </p:spPr>
        <p:txBody>
          <a:bodyPr>
            <a:normAutofit fontScale="90000"/>
          </a:bodyPr>
          <a:lstStyle/>
          <a:p>
            <a:br>
              <a:rPr lang="en-US" sz="4800" dirty="0"/>
            </a:br>
            <a:r>
              <a:rPr lang="en-US" sz="4400" dirty="0"/>
              <a:t>Grant Bourzikas</a:t>
            </a:r>
            <a:br>
              <a:rPr lang="en-US" sz="4400" dirty="0"/>
            </a:br>
            <a:r>
              <a:rPr lang="en-US" sz="4400" dirty="0"/>
              <a:t>Case Study 2</a:t>
            </a:r>
            <a:endParaRPr lang="en-US" sz="48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E550693-0716-6C4A-8003-0A1C07053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i="1" dirty="0"/>
              <a:t>Doing Data Science</a:t>
            </a:r>
            <a:br>
              <a:rPr lang="en-US" i="1" dirty="0"/>
            </a:br>
            <a:r>
              <a:rPr lang="en-US" i="1" dirty="0"/>
              <a:t>MSDS 6306 – Fall 2018</a:t>
            </a:r>
            <a:br>
              <a:rPr lang="en-US" i="1" dirty="0"/>
            </a:br>
            <a:r>
              <a:rPr lang="en-US" i="1" dirty="0"/>
              <a:t>Sadler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C90075-9FBA-F94E-B22B-6625B956D441}"/>
              </a:ext>
            </a:extLst>
          </p:cNvPr>
          <p:cNvCxnSpPr/>
          <p:nvPr/>
        </p:nvCxnSpPr>
        <p:spPr>
          <a:xfrm>
            <a:off x="452926" y="3509963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892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D2F69C4-8AEB-FD44-8CDE-65439DF092FC}"/>
              </a:ext>
            </a:extLst>
          </p:cNvPr>
          <p:cNvSpPr txBox="1">
            <a:spLocks/>
          </p:cNvSpPr>
          <p:nvPr/>
        </p:nvSpPr>
        <p:spPr>
          <a:xfrm>
            <a:off x="472497" y="466260"/>
            <a:ext cx="11430000" cy="337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latin typeface="Arial" panose="020B0604020202020204" pitchFamily="34" charset="0"/>
                <a:ea typeface="Open Sans Light" panose="020B0306030504020204" pitchFamily="34" charset="0"/>
                <a:cs typeface="Arial" panose="020B0604020202020204" pitchFamily="34" charset="0"/>
              </a:rPr>
              <a:t>Building a Successful and Healthy Organization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3B5DC91-F99A-0E4E-881C-41B4AC26F18F}"/>
              </a:ext>
            </a:extLst>
          </p:cNvPr>
          <p:cNvSpPr txBox="1">
            <a:spLocks/>
          </p:cNvSpPr>
          <p:nvPr/>
        </p:nvSpPr>
        <p:spPr>
          <a:xfrm>
            <a:off x="472497" y="1640863"/>
            <a:ext cx="8230898" cy="1934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ea typeface="Open Sans Semibold" panose="020B0706030804020204" pitchFamily="34" charset="0"/>
                <a:cs typeface="Arial" panose="020B0604020202020204" pitchFamily="34" charset="0"/>
              </a:rPr>
              <a:t>What do we want to accomplish?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4801044-2956-7843-B4CF-B01BEAFFB48E}"/>
              </a:ext>
            </a:extLst>
          </p:cNvPr>
          <p:cNvSpPr txBox="1">
            <a:spLocks/>
          </p:cNvSpPr>
          <p:nvPr/>
        </p:nvSpPr>
        <p:spPr>
          <a:xfrm>
            <a:off x="5281518" y="2406723"/>
            <a:ext cx="4440505" cy="2808692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5000"/>
              </a:lnSpc>
              <a:spcBef>
                <a:spcPts val="750"/>
              </a:spcBef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714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4572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742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0287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will we navigate the discussion?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Exploring Your Greatest Assets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Understand Why Attrition Occurs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Predicting Attrition in your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F0BCC2A-F94A-1547-B8B2-3C5231FCA655}"/>
              </a:ext>
            </a:extLst>
          </p:cNvPr>
          <p:cNvCxnSpPr>
            <a:cxnSpLocks/>
          </p:cNvCxnSpPr>
          <p:nvPr/>
        </p:nvCxnSpPr>
        <p:spPr>
          <a:xfrm>
            <a:off x="5101947" y="2406723"/>
            <a:ext cx="0" cy="1977270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6B61007-2FF2-A840-8025-F412FE9A4A93}"/>
              </a:ext>
            </a:extLst>
          </p:cNvPr>
          <p:cNvSpPr txBox="1">
            <a:spLocks/>
          </p:cNvSpPr>
          <p:nvPr/>
        </p:nvSpPr>
        <p:spPr>
          <a:xfrm>
            <a:off x="472496" y="2406723"/>
            <a:ext cx="4449881" cy="213214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0" indent="0" algn="l" defTabSz="685800" rtl="0" eaLnBrk="1" latinLnBrk="0" hangingPunct="1">
              <a:lnSpc>
                <a:spcPct val="95000"/>
              </a:lnSpc>
              <a:spcBef>
                <a:spcPts val="750"/>
              </a:spcBef>
              <a:buFont typeface="Wingdings" panose="05000000000000000000" pitchFamily="2" charset="2"/>
              <a:buNone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1714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4572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74295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028700" indent="-171450" algn="l" defTabSz="6858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Desired Outcome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Understand Key Attrition Factors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Predicting Future Attritions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Leverage Data Science to enhance Business Process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49C689-316A-0144-B957-47048768714D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404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08D1525-925C-1A45-AB79-F066ADE739DC}"/>
              </a:ext>
            </a:extLst>
          </p:cNvPr>
          <p:cNvSpPr txBox="1"/>
          <p:nvPr/>
        </p:nvSpPr>
        <p:spPr>
          <a:xfrm>
            <a:off x="7897113" y="1202809"/>
            <a:ext cx="39787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Received 1470 Employee Records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Performed Analysis of Employee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Key to understand relationship between Employee and key decision features for attrition</a:t>
            </a: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2AEEA75-4D02-BE40-A3D5-791CFB119E22}"/>
              </a:ext>
            </a:extLst>
          </p:cNvPr>
          <p:cNvSpPr txBox="1">
            <a:spLocks/>
          </p:cNvSpPr>
          <p:nvPr/>
        </p:nvSpPr>
        <p:spPr>
          <a:xfrm>
            <a:off x="381712" y="516378"/>
            <a:ext cx="10926510" cy="59180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/>
              <a:t>Exploring Your Greatest Assets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C9294-6A8C-0343-8B6E-49F4C64CE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9"/>
          <a:stretch/>
        </p:blipFill>
        <p:spPr>
          <a:xfrm>
            <a:off x="680485" y="1093054"/>
            <a:ext cx="7216628" cy="53998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29FB83-138F-B445-8CD5-F831C278D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714" y="3370258"/>
            <a:ext cx="4239187" cy="3027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DE465F-FEE8-EC4F-ACE5-3AE1731037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39" r="12095"/>
          <a:stretch/>
        </p:blipFill>
        <p:spPr>
          <a:xfrm>
            <a:off x="3061621" y="2459550"/>
            <a:ext cx="4835492" cy="414307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5DCF676-2C3D-D14E-8D83-949B1F6A3016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94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D7195-1A19-F441-8FF9-C943D5B60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81" y="322595"/>
            <a:ext cx="10877521" cy="783192"/>
          </a:xfrm>
        </p:spPr>
        <p:txBody>
          <a:bodyPr>
            <a:normAutofit/>
          </a:bodyPr>
          <a:lstStyle/>
          <a:p>
            <a:r>
              <a:rPr lang="en-US" sz="3000" b="1" dirty="0"/>
              <a:t>Understand Why Attrition Occurs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2209859-CDED-D34B-AB77-2A110646B6B2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124086A-5CC8-DE49-AF71-E2AA1579121A}"/>
              </a:ext>
            </a:extLst>
          </p:cNvPr>
          <p:cNvSpPr txBox="1"/>
          <p:nvPr/>
        </p:nvSpPr>
        <p:spPr>
          <a:xfrm>
            <a:off x="444381" y="5170500"/>
            <a:ext cx="162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asdfasdfasdf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3E62DF-CC5A-E345-BA24-B9DBA8F32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24" y="1502834"/>
            <a:ext cx="11281795" cy="302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2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40A624F-0E72-A049-ABB0-84317BE2AAF9}"/>
              </a:ext>
            </a:extLst>
          </p:cNvPr>
          <p:cNvSpPr txBox="1"/>
          <p:nvPr/>
        </p:nvSpPr>
        <p:spPr>
          <a:xfrm>
            <a:off x="481707" y="1674674"/>
            <a:ext cx="2336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Nearest Neighbors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100%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2%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8F11CA6-1286-3845-9C0E-93A2709DCBA0}"/>
              </a:ext>
            </a:extLst>
          </p:cNvPr>
          <p:cNvSpPr txBox="1">
            <a:spLocks/>
          </p:cNvSpPr>
          <p:nvPr/>
        </p:nvSpPr>
        <p:spPr>
          <a:xfrm>
            <a:off x="806302" y="433693"/>
            <a:ext cx="10515600" cy="52851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/>
              <a:t>Predicting Attrition in your Organization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E33852-ED67-FC47-9653-93433AA75F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99" r="18403"/>
          <a:stretch/>
        </p:blipFill>
        <p:spPr>
          <a:xfrm>
            <a:off x="481707" y="3720889"/>
            <a:ext cx="2178844" cy="228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C25A0E-4B06-9444-B16F-768BF7077164}"/>
              </a:ext>
            </a:extLst>
          </p:cNvPr>
          <p:cNvSpPr txBox="1"/>
          <p:nvPr/>
        </p:nvSpPr>
        <p:spPr>
          <a:xfrm>
            <a:off x="3252566" y="1674674"/>
            <a:ext cx="23361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Nearest Neighbor Weighted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84.3%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100%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4%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B3631E-68FD-B847-8FAA-B14E282489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43" r="17161"/>
          <a:stretch/>
        </p:blipFill>
        <p:spPr>
          <a:xfrm>
            <a:off x="3459772" y="3720889"/>
            <a:ext cx="2214385" cy="228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3AE8FE-5506-264C-87CE-461528B3F8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018" r="18784"/>
          <a:stretch/>
        </p:blipFill>
        <p:spPr>
          <a:xfrm>
            <a:off x="6381306" y="3720889"/>
            <a:ext cx="2178844" cy="228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E1C008-4ED2-EA42-B867-73C9BF54ED6D}"/>
              </a:ext>
            </a:extLst>
          </p:cNvPr>
          <p:cNvSpPr txBox="1"/>
          <p:nvPr/>
        </p:nvSpPr>
        <p:spPr>
          <a:xfrm>
            <a:off x="6241312" y="1674674"/>
            <a:ext cx="2080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87%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97%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35%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C3D93B-66D3-1E4B-924A-5061A3E505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658" r="17721"/>
          <a:stretch/>
        </p:blipFill>
        <p:spPr>
          <a:xfrm>
            <a:off x="9039543" y="3720889"/>
            <a:ext cx="2336298" cy="2286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6E1365A-B5B4-E943-B1EF-075A9AF8722D}"/>
              </a:ext>
            </a:extLst>
          </p:cNvPr>
          <p:cNvSpPr txBox="1"/>
          <p:nvPr/>
        </p:nvSpPr>
        <p:spPr>
          <a:xfrm>
            <a:off x="9025511" y="1674674"/>
            <a:ext cx="20809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Logistic Regression with 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: 86%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Sensitivity : 97% 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Specificity : 35%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A2D7B-D45D-CD45-8BB9-2F6275DDFA82}"/>
              </a:ext>
            </a:extLst>
          </p:cNvPr>
          <p:cNvSpPr txBox="1"/>
          <p:nvPr/>
        </p:nvSpPr>
        <p:spPr>
          <a:xfrm>
            <a:off x="606056" y="78680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59B7AFB-9A9C-EF48-809E-00F55A54A472}"/>
              </a:ext>
            </a:extLst>
          </p:cNvPr>
          <p:cNvCxnSpPr/>
          <p:nvPr/>
        </p:nvCxnSpPr>
        <p:spPr>
          <a:xfrm>
            <a:off x="290557" y="1093054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ame 13">
            <a:extLst>
              <a:ext uri="{FF2B5EF4-FFF2-40B4-BE49-F238E27FC236}">
                <a16:creationId xmlns:a16="http://schemas.microsoft.com/office/drawing/2014/main" id="{CF8A631F-D33E-FE44-9AAF-5F81CE6A1017}"/>
              </a:ext>
            </a:extLst>
          </p:cNvPr>
          <p:cNvSpPr/>
          <p:nvPr/>
        </p:nvSpPr>
        <p:spPr>
          <a:xfrm>
            <a:off x="5721279" y="1268452"/>
            <a:ext cx="3171642" cy="5042019"/>
          </a:xfrm>
          <a:prstGeom prst="frame">
            <a:avLst>
              <a:gd name="adj1" fmla="val 1992"/>
            </a:avLst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21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5177-38EF-A74D-BFDA-D0100382E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20437CA-8BEB-7344-ADBB-F61E12471BDA}"/>
              </a:ext>
            </a:extLst>
          </p:cNvPr>
          <p:cNvCxnSpPr/>
          <p:nvPr/>
        </p:nvCxnSpPr>
        <p:spPr>
          <a:xfrm>
            <a:off x="521295" y="4562475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773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12804-8D66-0A4E-81B5-A730F22F8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764"/>
            <a:ext cx="10515600" cy="592004"/>
          </a:xfrm>
        </p:spPr>
        <p:txBody>
          <a:bodyPr>
            <a:normAutofit/>
          </a:bodyPr>
          <a:lstStyle/>
          <a:p>
            <a:r>
              <a:rPr lang="en-US" sz="3000" b="1" dirty="0"/>
              <a:t>URL’s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CC124-78F3-3340-8AF8-F51381B51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1263"/>
            <a:ext cx="10515600" cy="4351338"/>
          </a:xfrm>
        </p:spPr>
        <p:txBody>
          <a:bodyPr/>
          <a:lstStyle/>
          <a:p>
            <a:r>
              <a:rPr lang="en-US" dirty="0"/>
              <a:t>YouTube Video </a:t>
            </a:r>
          </a:p>
          <a:p>
            <a:pPr lvl="1"/>
            <a:r>
              <a:rPr lang="en-US" dirty="0">
                <a:hlinkClick r:id="rId2"/>
              </a:rPr>
              <a:t>https://youtu.be/kGOE1Jl12PE</a:t>
            </a:r>
            <a:endParaRPr lang="en-US" dirty="0"/>
          </a:p>
          <a:p>
            <a:r>
              <a:rPr lang="en-US" dirty="0"/>
              <a:t>GitHub</a:t>
            </a:r>
          </a:p>
          <a:p>
            <a:pPr lvl="1"/>
            <a:r>
              <a:rPr lang="en-US" dirty="0">
                <a:hlinkClick r:id="rId3"/>
              </a:rPr>
              <a:t>https://github.com/gbourzikas/DDS6306/tree/master/Project2</a:t>
            </a:r>
            <a:endParaRPr lang="en-US" dirty="0"/>
          </a:p>
          <a:p>
            <a:pPr lvl="1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C951F5E-345D-7D4B-AA0C-C7B760DABC98}"/>
              </a:ext>
            </a:extLst>
          </p:cNvPr>
          <p:cNvCxnSpPr/>
          <p:nvPr/>
        </p:nvCxnSpPr>
        <p:spPr>
          <a:xfrm>
            <a:off x="290557" y="1118692"/>
            <a:ext cx="11519731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66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2376</TotalTime>
  <Words>173</Words>
  <Application>Microsoft Macintosh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Wingdings</vt:lpstr>
      <vt:lpstr>Office Theme</vt:lpstr>
      <vt:lpstr> Grant Bourzikas Case Study 2</vt:lpstr>
      <vt:lpstr>PowerPoint Presentation</vt:lpstr>
      <vt:lpstr>PowerPoint Presentation</vt:lpstr>
      <vt:lpstr>Understand Why Attrition Occurs</vt:lpstr>
      <vt:lpstr>PowerPoint Presentation</vt:lpstr>
      <vt:lpstr>Appendix</vt:lpstr>
      <vt:lpstr>URL’s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Grant Bourzikas</dc:creator>
  <cp:lastModifiedBy>Bourzikas, Grant</cp:lastModifiedBy>
  <cp:revision>1</cp:revision>
  <dcterms:created xsi:type="dcterms:W3CDTF">2018-10-05T21:52:23Z</dcterms:created>
  <dcterms:modified xsi:type="dcterms:W3CDTF">2018-12-07T15:03:56Z</dcterms:modified>
</cp:coreProperties>
</file>

<file path=docProps/thumbnail.jpeg>
</file>